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95" d="100"/>
          <a:sy n="95" d="100"/>
        </p:scale>
        <p:origin x="-1518" y="-10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Фасхутдинова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Татьяна </a:t>
            </a:r>
            <a:r>
              <a:rPr 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вгеньевна,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72483" y="3431138"/>
            <a:ext cx="7128867" cy="252375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6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КРЕДО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4000" b="1" i="1" dirty="0" smtClean="0">
                <a:latin typeface="Gabriola" panose="04040605051002020D02" pitchFamily="82" charset="0"/>
              </a:rPr>
              <a:t>«Моя работа – любовь с заботой!  Только творчество укажет путь к успеху!»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6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5423907"/>
            <a:ext cx="10801351" cy="245053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056859" y="3431138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22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14" y="5303276"/>
            <a:ext cx="1040133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endParaRPr lang="ru-RU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-Почетная грамота за достигнутые успехи в обучении о воспитании подрастающего поколения;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-Благодарственное письмо Главы ЧМР Иванова Д.А..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 учащихся: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- 3 призера зональной олимпиады учащихся по изобразительному искусству 2019 год;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Призёр Всероссийской олимпиады по технологии в 2022 году</a:t>
            </a: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8388" y="2446681"/>
            <a:ext cx="540067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изобразительного искусства и технологии первой квалификационной 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169" y="1072160"/>
            <a:ext cx="3067242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3809</TotalTime>
  <Words>87</Words>
  <Application>Microsoft Office PowerPoint</Application>
  <PresentationFormat>Произвольный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!</cp:lastModifiedBy>
  <cp:revision>827</cp:revision>
  <dcterms:created xsi:type="dcterms:W3CDTF">2012-10-29T05:24:40Z</dcterms:created>
  <dcterms:modified xsi:type="dcterms:W3CDTF">2023-05-19T12:03:04Z</dcterms:modified>
</cp:coreProperties>
</file>